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Black"/>
      <p:bold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262">
          <p15:clr>
            <a:srgbClr val="747775"/>
          </p15:clr>
        </p15:guide>
        <p15:guide id="4" orient="horz" pos="510">
          <p15:clr>
            <a:srgbClr val="747775"/>
          </p15:clr>
        </p15:guide>
        <p15:guide id="5" orient="horz" pos="794">
          <p15:clr>
            <a:srgbClr val="747775"/>
          </p15:clr>
        </p15:guide>
        <p15:guide id="6" orient="horz" pos="2891">
          <p15:clr>
            <a:srgbClr val="747775"/>
          </p15:clr>
        </p15:guide>
        <p15:guide id="7" pos="5329">
          <p15:clr>
            <a:srgbClr val="747775"/>
          </p15:clr>
        </p15:guide>
        <p15:guide id="8" pos="2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62"/>
        <p:guide pos="510" orient="horz"/>
        <p:guide pos="794" orient="horz"/>
        <p:guide pos="2891" orient="horz"/>
        <p:guide pos="5329"/>
        <p:guide pos="2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MontserratBlack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Black-bold.fntdata"/><Relationship Id="rId13" Type="http://schemas.openxmlformats.org/officeDocument/2006/relationships/slide" Target="slides/slide8.xml"/><Relationship Id="rId24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12d5710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12d5710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d191f6b8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d191f6b8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доверие является критически важным фактором успеха для организаций, и его нужно заслужить через прозрачность, подотчетность и нравственное поведениеTrust is a critical success factor for organizations and must be earned through transparency, accountability, and moral behavior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d191f6b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d191f6b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d191f6b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d191f6b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доверие является критически важным фактором успеха для организаций, и его нужно заслужить через прозрачность, подотчетность и нравственное поведениеTrust is a critical success factor for organizations and must be earned through transparency, accountability, and moral behavior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d191f6b8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d191f6b8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Новый тип технологического уклада [</a:t>
            </a:r>
            <a:r>
              <a:rPr lang="uk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u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создает условия для новых форм взаимоотношений, что открывает новые возможности как в экономике, так и в развитии общества.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d191f6b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d191f6b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d191f6b8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d191f6b8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d191f6b8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d191f6b8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доверие является критически важным фактором успеха для организаций, и его нужно заслужить через прозрачность, подотчетность и нравственное поведениеTrust is a critical success factor for organizations and must be earned through transparency, accountability, and moral behavior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d191f6b8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d191f6b8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доверие является критически важным фактором успеха для организаций, и его нужно заслужить через прозрачность, подотчетность и нравственное поведениеTrust is a critical success factor for organizations and must be earned through transparency, accountability, and moral behavior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12d5710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12d5710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39775"/>
            <a:ext cx="8520600" cy="28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3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BITCOIN</a:t>
            </a:r>
            <a:r>
              <a:rPr lang="uk" sz="330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-</a:t>
            </a:r>
            <a:r>
              <a:rPr lang="uk" sz="3300">
                <a:solidFill>
                  <a:srgbClr val="79ED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BASED</a:t>
            </a:r>
            <a:r>
              <a:rPr lang="uk" sz="33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300">
              <a:solidFill>
                <a:srgbClr val="FF99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30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ORGANIZATIONS</a:t>
            </a:r>
            <a:endParaRPr sz="3300">
              <a:solidFill>
                <a:srgbClr val="43434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397" y="4257887"/>
            <a:ext cx="1071223" cy="4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26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563" y="1477562"/>
            <a:ext cx="2900876" cy="21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39314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@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5631" y="1152475"/>
            <a:ext cx="5514900" cy="26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В данной работе рассматривается вопрос создания продукта для создания </a:t>
            </a:r>
            <a:r>
              <a:rPr b="1" lang="uk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Bitcoin-based</a:t>
            </a:r>
            <a:r>
              <a:rPr b="1" lang="uk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uk">
                <a:solidFill>
                  <a:srgbClr val="79EDFF"/>
                </a:solidFill>
                <a:latin typeface="Montserrat"/>
                <a:ea typeface="Montserrat"/>
                <a:cs typeface="Montserrat"/>
                <a:sym typeface="Montserrat"/>
              </a:rPr>
              <a:t>organizations</a:t>
            </a:r>
            <a:endParaRPr b="1">
              <a:solidFill>
                <a:srgbClr val="79ED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Цель данной работы - описать инструменты для создания организаций на основе Биткоина, которые могут работать в обществах с низким уровнем доверия.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Теоретической основой являются исследования Биткоина, а также фреймворки, позволяющие описать компанию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41337" l="0" r="0" t="36858"/>
          <a:stretch/>
        </p:blipFill>
        <p:spPr>
          <a:xfrm>
            <a:off x="772123" y="486602"/>
            <a:ext cx="1420351" cy="3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5394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TRUUST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274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 sz="1100">
                <a:latin typeface="Montserrat Black"/>
                <a:ea typeface="Montserrat Black"/>
                <a:cs typeface="Montserrat Black"/>
                <a:sym typeface="Montserrat Black"/>
              </a:rPr>
              <a:t>доверие</a:t>
            </a: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 является критически важным фактором успеха для организаций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2515" t="0"/>
          <a:stretch/>
        </p:blipFill>
        <p:spPr>
          <a:xfrm>
            <a:off x="3002200" y="967725"/>
            <a:ext cx="5593549" cy="32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18350" y="447849"/>
            <a:ext cx="82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 BITCOIN ⚡️️ LIGHTNING NETWORK 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670250" y="1140325"/>
            <a:ext cx="580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Мы рассмотрим существующие инструменты децентрализованных финансов (</a:t>
            </a: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cryptography</a:t>
            </a: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), при этом в нашей работе мы будем ориентироваться на инструменты, которые базируются на Биткоине, как на валюте с наибольшей капитализацией и известностью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913" y="2611200"/>
            <a:ext cx="1176175" cy="11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051" y="2986968"/>
            <a:ext cx="424599" cy="42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/tools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392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Новый тип технологического уклада создает условия для новых форм взаимоотношений, что открывает новые возможности как в экономике, так и в развитии общества. 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Какие инструменты соответствуют шестому технологическому укладу?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475" y="1260001"/>
            <a:ext cx="3826526" cy="25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FF99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BITCOIN</a:t>
            </a:r>
            <a:r>
              <a:rPr lang="uk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 technologies 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👾</a:t>
            </a:r>
            <a:r>
              <a:rPr lang="uk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Bitcoin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⚡️</a:t>
            </a:r>
            <a:r>
              <a:rPr lang="uk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Lightning Network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🎛️</a:t>
            </a:r>
            <a:r>
              <a:rPr lang="uk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Smart contracts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🔅</a:t>
            </a:r>
            <a:r>
              <a:rPr lang="uk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DAO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👤 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Decentralized identifiers (DIDs)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🪬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DORSI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92906">
            <a:off x="6106818" y="1173568"/>
            <a:ext cx="2366474" cy="7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6106850" y="3525675"/>
            <a:ext cx="30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625" y="2427575"/>
            <a:ext cx="1347875" cy="13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5">
            <a:alphaModFix/>
          </a:blip>
          <a:srcRect b="-4030" l="960" r="-959" t="4030"/>
          <a:stretch/>
        </p:blipFill>
        <p:spPr>
          <a:xfrm rot="805299">
            <a:off x="5055239" y="2190012"/>
            <a:ext cx="1027674" cy="10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5394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classic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Самые простые организации основаны на праве силы: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создание и управление такими организациями обеспечивается физической возможностью такой организацией управлять, а участники принимают в ней участие, потому что лишены физической возможности делать обратное.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59799"/>
            <a:ext cx="3888001" cy="1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5394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Bitcoin organization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460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 sz="1100">
                <a:latin typeface="Montserrat"/>
                <a:ea typeface="Montserrat"/>
                <a:cs typeface="Montserrat"/>
                <a:sym typeface="Montserrat"/>
              </a:rPr>
              <a:t>д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250" y="1294050"/>
            <a:ext cx="5471724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50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